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75" r:id="rId6"/>
    <p:sldId id="260" r:id="rId7"/>
    <p:sldId id="261" r:id="rId8"/>
    <p:sldId id="262" r:id="rId9"/>
    <p:sldId id="277" r:id="rId10"/>
    <p:sldId id="263" r:id="rId11"/>
    <p:sldId id="264" r:id="rId12"/>
    <p:sldId id="265" r:id="rId13"/>
    <p:sldId id="266" r:id="rId14"/>
    <p:sldId id="267" r:id="rId15"/>
    <p:sldId id="268" r:id="rId16"/>
    <p:sldId id="278" r:id="rId17"/>
    <p:sldId id="269" r:id="rId18"/>
    <p:sldId id="270" r:id="rId19"/>
    <p:sldId id="271" r:id="rId20"/>
    <p:sldId id="272" r:id="rId21"/>
    <p:sldId id="276" r:id="rId22"/>
    <p:sldId id="273" r:id="rId23"/>
    <p:sldId id="27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23.jp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jpg>
</file>

<file path=ppt/media/image30.pn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37.jpg>
</file>

<file path=ppt/media/image38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833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2934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06219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2767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717762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14289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81790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724463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86379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7576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64365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14203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61560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38841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04292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74101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60819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E37F6A0-7BFF-4BE8-9715-19DEAA8598FD}" type="datetimeFigureOut">
              <a:rPr lang="fr-CA" smtClean="0"/>
              <a:t>2020-08-15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50E8EF8-1C73-46AA-9BCF-80E3659509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862741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8C82AA-D1C3-402E-9639-D21B62DA8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93949" cy="14926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D95784-17BB-4B12-A6E7-D2363A89968E}"/>
              </a:ext>
            </a:extLst>
          </p:cNvPr>
          <p:cNvSpPr txBox="1"/>
          <p:nvPr/>
        </p:nvSpPr>
        <p:spPr>
          <a:xfrm>
            <a:off x="3294844" y="1966509"/>
            <a:ext cx="58856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3200" b="1" dirty="0"/>
              <a:t>I3308 – Graduation Project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4AA8E3-4740-4A78-B253-22E0FDD38053}"/>
              </a:ext>
            </a:extLst>
          </p:cNvPr>
          <p:cNvSpPr txBox="1"/>
          <p:nvPr/>
        </p:nvSpPr>
        <p:spPr>
          <a:xfrm>
            <a:off x="1740847" y="3071269"/>
            <a:ext cx="92523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3600" b="1" dirty="0"/>
              <a:t>LEBANON F.A	</a:t>
            </a:r>
          </a:p>
          <a:p>
            <a:pPr algn="ctr"/>
            <a:r>
              <a:rPr lang="fr-CA" sz="3600" b="1" dirty="0"/>
              <a:t>GrassRoots Management System Site And Mobile Application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0FD6E93-FEF6-4598-A4E7-6E186C1A5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2886" y="1"/>
            <a:ext cx="1609114" cy="1609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9D4B180-D865-4231-BC87-84E06F7B63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277" y="0"/>
            <a:ext cx="1715687" cy="1609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6524EF-B7C8-4EA1-AE12-1740945710EF}"/>
              </a:ext>
            </a:extLst>
          </p:cNvPr>
          <p:cNvSpPr txBox="1"/>
          <p:nvPr/>
        </p:nvSpPr>
        <p:spPr>
          <a:xfrm>
            <a:off x="206062" y="5409127"/>
            <a:ext cx="35416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dirty="0"/>
              <a:t>Préparé par :</a:t>
            </a:r>
          </a:p>
          <a:p>
            <a:pPr lvl="1"/>
            <a:r>
              <a:rPr lang="fr-CA" b="1" dirty="0"/>
              <a:t>-Hussein B. Fawaz.</a:t>
            </a:r>
          </a:p>
          <a:p>
            <a:pPr lvl="1"/>
            <a:r>
              <a:rPr lang="fr-CA" b="1" dirty="0"/>
              <a:t>-Abbas M. Sherkawi.</a:t>
            </a:r>
          </a:p>
          <a:p>
            <a:pPr lvl="1"/>
            <a:r>
              <a:rPr lang="fr-CA" b="1" dirty="0"/>
              <a:t>-Basel Reda.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31C1E6-8919-4E1D-8181-FCFA11FD2D79}"/>
              </a:ext>
            </a:extLst>
          </p:cNvPr>
          <p:cNvSpPr txBox="1"/>
          <p:nvPr/>
        </p:nvSpPr>
        <p:spPr>
          <a:xfrm>
            <a:off x="8113690" y="5937161"/>
            <a:ext cx="4078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dirty="0"/>
              <a:t>Sous La direction du Dr. Bilal Kanso.</a:t>
            </a:r>
          </a:p>
        </p:txBody>
      </p:sp>
    </p:spTree>
    <p:extLst>
      <p:ext uri="{BB962C8B-B14F-4D97-AF65-F5344CB8AC3E}">
        <p14:creationId xmlns:p14="http://schemas.microsoft.com/office/powerpoint/2010/main" val="990486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7A748F-C0FD-46FF-B71F-771B7964EF68}"/>
              </a:ext>
            </a:extLst>
          </p:cNvPr>
          <p:cNvSpPr txBox="1"/>
          <p:nvPr/>
        </p:nvSpPr>
        <p:spPr>
          <a:xfrm>
            <a:off x="287628" y="117168"/>
            <a:ext cx="116167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5. Upload news (PDF).</a:t>
            </a:r>
          </a:p>
          <a:p>
            <a:r>
              <a:rPr lang="en-US" sz="2000" dirty="0"/>
              <a:t>The admin can upload a new circular from the LFA as a pdf by selecting the pdf file and entering the name of the pdf. The file will be uploaded to the server </a:t>
            </a:r>
          </a:p>
          <a:p>
            <a:r>
              <a:rPr lang="en-US" sz="2000" dirty="0"/>
              <a:t>(in our case it will be a local host - htdocs folder)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7A732D-1567-402F-A5DF-F5B892BC14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78" y="2204815"/>
            <a:ext cx="6593933" cy="38372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526080-EA77-486E-B937-2CF3550D89C1}"/>
              </a:ext>
            </a:extLst>
          </p:cNvPr>
          <p:cNvSpPr txBox="1"/>
          <p:nvPr/>
        </p:nvSpPr>
        <p:spPr>
          <a:xfrm>
            <a:off x="2167905" y="6189894"/>
            <a:ext cx="441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Upload a PDF file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3D0E2C0-2306-413C-854A-DD0677E0F0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371" y="1774246"/>
            <a:ext cx="4778944" cy="25818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3BADDBD-97A7-4C65-A775-2AC448AFAE08}"/>
              </a:ext>
            </a:extLst>
          </p:cNvPr>
          <p:cNvSpPr txBox="1"/>
          <p:nvPr/>
        </p:nvSpPr>
        <p:spPr>
          <a:xfrm>
            <a:off x="8833831" y="4381997"/>
            <a:ext cx="223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Uploaded files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5DB836-9F17-425D-80BC-14D9A64445F0}"/>
              </a:ext>
            </a:extLst>
          </p:cNvPr>
          <p:cNvSpPr txBox="1"/>
          <p:nvPr/>
        </p:nvSpPr>
        <p:spPr>
          <a:xfrm>
            <a:off x="7991007" y="5047773"/>
            <a:ext cx="39237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admin can access and manipulated all uploaded pdf files.</a:t>
            </a:r>
          </a:p>
        </p:txBody>
      </p:sp>
    </p:spTree>
    <p:extLst>
      <p:ext uri="{BB962C8B-B14F-4D97-AF65-F5344CB8AC3E}">
        <p14:creationId xmlns:p14="http://schemas.microsoft.com/office/powerpoint/2010/main" val="772331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99935E-C537-4522-9D58-912EB14E2CB4}"/>
              </a:ext>
            </a:extLst>
          </p:cNvPr>
          <p:cNvSpPr txBox="1"/>
          <p:nvPr/>
        </p:nvSpPr>
        <p:spPr>
          <a:xfrm>
            <a:off x="503340" y="0"/>
            <a:ext cx="10951376" cy="158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6. See or download the uploaded file (news pdf)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Users can see all the uploaded files by their name and their upload date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They can also access a specific file and see it directly in the app or download it as a pdf file to their mobile.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8F1A70-9405-4293-98A8-6239F97C4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62" y="1479939"/>
            <a:ext cx="3203564" cy="50882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41051D-DF63-4099-8E6D-F058937078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218" y="1478806"/>
            <a:ext cx="3203564" cy="5088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649DB5-FA15-4A7D-B128-E17CCA2BE7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374" y="1478805"/>
            <a:ext cx="3203564" cy="50894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44F1FE-43D5-4184-B848-CB35C55070F1}"/>
              </a:ext>
            </a:extLst>
          </p:cNvPr>
          <p:cNvSpPr txBox="1"/>
          <p:nvPr/>
        </p:nvSpPr>
        <p:spPr>
          <a:xfrm>
            <a:off x="831663" y="6512996"/>
            <a:ext cx="2150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List Of Files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41F782-7E8F-428D-B86E-5B88E64A0962}"/>
              </a:ext>
            </a:extLst>
          </p:cNvPr>
          <p:cNvSpPr txBox="1"/>
          <p:nvPr/>
        </p:nvSpPr>
        <p:spPr>
          <a:xfrm>
            <a:off x="4494218" y="6500413"/>
            <a:ext cx="3569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Choice of see or download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60F66A-C657-46F0-802F-249E8D338F97}"/>
              </a:ext>
            </a:extLst>
          </p:cNvPr>
          <p:cNvSpPr txBox="1"/>
          <p:nvPr/>
        </p:nvSpPr>
        <p:spPr>
          <a:xfrm>
            <a:off x="8936720" y="6500413"/>
            <a:ext cx="2894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PDF file on the app</a:t>
            </a:r>
          </a:p>
        </p:txBody>
      </p:sp>
    </p:spTree>
    <p:extLst>
      <p:ext uri="{BB962C8B-B14F-4D97-AF65-F5344CB8AC3E}">
        <p14:creationId xmlns:p14="http://schemas.microsoft.com/office/powerpoint/2010/main" val="1094703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D040A2-140A-4622-8DF8-7E3C3B0D712F}"/>
              </a:ext>
            </a:extLst>
          </p:cNvPr>
          <p:cNvSpPr txBox="1"/>
          <p:nvPr/>
        </p:nvSpPr>
        <p:spPr>
          <a:xfrm>
            <a:off x="424767" y="68671"/>
            <a:ext cx="120760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7. Add a future match (by the admin)</a:t>
            </a:r>
          </a:p>
          <a:p>
            <a:r>
              <a:rPr lang="en-US" sz="2000" dirty="0"/>
              <a:t>The admin can upload the data for a new or a future match 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The two teams participating in the match.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Date and time. 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Stadium.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Region and date-of-birth.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53829E-899B-459D-AD13-3AC37DE16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26" y="2371313"/>
            <a:ext cx="7207679" cy="42351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4B86BB-A024-4315-8094-486461E21E1F}"/>
              </a:ext>
            </a:extLst>
          </p:cNvPr>
          <p:cNvSpPr txBox="1"/>
          <p:nvPr/>
        </p:nvSpPr>
        <p:spPr>
          <a:xfrm>
            <a:off x="8043270" y="2541037"/>
            <a:ext cx="39237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It’s a simple form with 2 drop down menus containing all academies from the system to choose the 2 team for the match and input fields for date and time.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C40C45-4ACA-49CD-A643-46A0901A9910}"/>
              </a:ext>
            </a:extLst>
          </p:cNvPr>
          <p:cNvSpPr txBox="1"/>
          <p:nvPr/>
        </p:nvSpPr>
        <p:spPr>
          <a:xfrm>
            <a:off x="8043270" y="4488882"/>
            <a:ext cx="39237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Also the admin can access and manipulate all uploaded matches</a:t>
            </a:r>
          </a:p>
        </p:txBody>
      </p:sp>
    </p:spTree>
    <p:extLst>
      <p:ext uri="{BB962C8B-B14F-4D97-AF65-F5344CB8AC3E}">
        <p14:creationId xmlns:p14="http://schemas.microsoft.com/office/powerpoint/2010/main" val="538109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BA6C28-B187-429E-8DE7-E93AA1003D02}"/>
              </a:ext>
            </a:extLst>
          </p:cNvPr>
          <p:cNvSpPr txBox="1"/>
          <p:nvPr/>
        </p:nvSpPr>
        <p:spPr>
          <a:xfrm>
            <a:off x="332704" y="147465"/>
            <a:ext cx="1152659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8. See the uploaded match from the app.</a:t>
            </a:r>
          </a:p>
          <a:p>
            <a:r>
              <a:rPr lang="en-US" sz="2000" dirty="0"/>
              <a:t>The user must first choose the region and then a view pager to swipe between the date of births (2008-2009-2010-2011).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E533B3-CE41-4AF6-9627-B3FDD7EC2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450" y="1531616"/>
            <a:ext cx="3751295" cy="50095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6015D1-BE4B-4971-9363-58890E2CA8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101" y="1531616"/>
            <a:ext cx="3575941" cy="5009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151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D55AB2E-C7A3-4845-8113-564CB396E8AE}"/>
              </a:ext>
            </a:extLst>
          </p:cNvPr>
          <p:cNvSpPr txBox="1"/>
          <p:nvPr/>
        </p:nvSpPr>
        <p:spPr>
          <a:xfrm>
            <a:off x="293615" y="151624"/>
            <a:ext cx="120760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9. Add a result (by the admin)</a:t>
            </a:r>
          </a:p>
          <a:p>
            <a:r>
              <a:rPr lang="en-US" sz="2000" dirty="0"/>
              <a:t>The admin can upload the data for new results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The two teams participating in the match and their scores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Match date and time. 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Stadium.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Region and Birth.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5A3CA5-43C5-492F-BC5B-0A86C9E50E21}"/>
              </a:ext>
            </a:extLst>
          </p:cNvPr>
          <p:cNvSpPr txBox="1"/>
          <p:nvPr/>
        </p:nvSpPr>
        <p:spPr>
          <a:xfrm>
            <a:off x="8152327" y="2537138"/>
            <a:ext cx="39237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It’s a simple form with 2 drop down menus containing all academies to choose the 2 teams for the match and input fields for scores, and date and time.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382FC0-2548-4C54-B1F5-6A088ADB02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7" y="2537138"/>
            <a:ext cx="7438574" cy="40371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CD55FEC-9B48-4384-A091-0404CBEA20DB}"/>
              </a:ext>
            </a:extLst>
          </p:cNvPr>
          <p:cNvSpPr txBox="1"/>
          <p:nvPr/>
        </p:nvSpPr>
        <p:spPr>
          <a:xfrm>
            <a:off x="8152327" y="4227435"/>
            <a:ext cx="33993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NB: The rank will be updated automatically based on the result (+3 in case of winning and +1 In case of a draw , etc.…).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90ECD8-2F93-4B6A-8A2E-62971D9C9107}"/>
              </a:ext>
            </a:extLst>
          </p:cNvPr>
          <p:cNvSpPr txBox="1"/>
          <p:nvPr/>
        </p:nvSpPr>
        <p:spPr>
          <a:xfrm>
            <a:off x="8152327" y="5640734"/>
            <a:ext cx="3923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Also the admin can access and manipulate all uploaded results</a:t>
            </a:r>
          </a:p>
        </p:txBody>
      </p:sp>
    </p:spTree>
    <p:extLst>
      <p:ext uri="{BB962C8B-B14F-4D97-AF65-F5344CB8AC3E}">
        <p14:creationId xmlns:p14="http://schemas.microsoft.com/office/powerpoint/2010/main" val="3626554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FC7BA3-5584-46E3-A0D1-8F8859DD150F}"/>
              </a:ext>
            </a:extLst>
          </p:cNvPr>
          <p:cNvSpPr txBox="1"/>
          <p:nvPr/>
        </p:nvSpPr>
        <p:spPr>
          <a:xfrm>
            <a:off x="332704" y="135746"/>
            <a:ext cx="1152659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10. See the uploaded results from the app.</a:t>
            </a:r>
          </a:p>
          <a:p>
            <a:r>
              <a:rPr lang="en-US" sz="2000" dirty="0"/>
              <a:t>The user must first choose the region and then a view pager to swipe between date of births (2008-2009-2010-2011).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EA3457-E112-4834-9592-0086DFD68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684" y="1524698"/>
            <a:ext cx="3662085" cy="490543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129F10D-58AD-4C98-AE84-93F97D972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232" y="1524698"/>
            <a:ext cx="3583885" cy="492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869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02A13A-FF65-4C46-8E5A-C7CE3571DFFA}"/>
              </a:ext>
            </a:extLst>
          </p:cNvPr>
          <p:cNvSpPr txBox="1"/>
          <p:nvPr/>
        </p:nvSpPr>
        <p:spPr>
          <a:xfrm>
            <a:off x="0" y="0"/>
            <a:ext cx="120760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Ranking Page :</a:t>
            </a:r>
            <a:endParaRPr lang="en-US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38EFFB0-BE17-4461-BF78-483FEF2AC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2222"/>
            <a:ext cx="5705340" cy="578228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D9D8DBB-F60B-408A-9783-0670EB2D6B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049" y="721416"/>
            <a:ext cx="6490951" cy="576309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ADA40B7-FBE5-4449-9C80-30AD3224F814}"/>
              </a:ext>
            </a:extLst>
          </p:cNvPr>
          <p:cNvSpPr txBox="1"/>
          <p:nvPr/>
        </p:nvSpPr>
        <p:spPr>
          <a:xfrm>
            <a:off x="-90152" y="6484509"/>
            <a:ext cx="1228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admin first select which districts and which date of </a:t>
            </a:r>
            <a:r>
              <a:rPr lang="en-US" b="1" dirty="0" err="1"/>
              <a:t>birth,then</a:t>
            </a:r>
            <a:r>
              <a:rPr lang="en-US" b="1" dirty="0"/>
              <a:t> a ranking table show up base on the results.  </a:t>
            </a:r>
          </a:p>
        </p:txBody>
      </p:sp>
    </p:spTree>
    <p:extLst>
      <p:ext uri="{BB962C8B-B14F-4D97-AF65-F5344CB8AC3E}">
        <p14:creationId xmlns:p14="http://schemas.microsoft.com/office/powerpoint/2010/main" val="115745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910D12-2478-4A8E-9FA5-46178DB408ED}"/>
              </a:ext>
            </a:extLst>
          </p:cNvPr>
          <p:cNvSpPr txBox="1"/>
          <p:nvPr/>
        </p:nvSpPr>
        <p:spPr>
          <a:xfrm>
            <a:off x="332704" y="169303"/>
            <a:ext cx="115265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11. See the rank table from the app.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user must first choose the region and then a view pager to swipe between the date births (2008-2009-2010-2011).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Each age with a government has its own rank table (16 rank tables in total).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EC6E56-CB5A-46F8-87B2-3B9461D76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577" y="1816379"/>
            <a:ext cx="3369105" cy="47689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FCA440-D440-4F95-A4F7-63BC170EFE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318" y="1816379"/>
            <a:ext cx="3369105" cy="476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6064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9A0AF8-7DE7-4283-B986-9DA3A5023591}"/>
              </a:ext>
            </a:extLst>
          </p:cNvPr>
          <p:cNvSpPr txBox="1"/>
          <p:nvPr/>
        </p:nvSpPr>
        <p:spPr>
          <a:xfrm>
            <a:off x="327171" y="221185"/>
            <a:ext cx="983087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3200" b="1" noProof="1"/>
              <a:t>12. Add a new team (academy) to the system or delete a team.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6BA084-4F8B-4230-8B5F-8C2308F2D1C3}"/>
              </a:ext>
            </a:extLst>
          </p:cNvPr>
          <p:cNvSpPr txBox="1"/>
          <p:nvPr/>
        </p:nvSpPr>
        <p:spPr>
          <a:xfrm>
            <a:off x="7413032" y="1468928"/>
            <a:ext cx="41942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admin can go and add a new team (academy) to the system by choosing a profile picture that will be uploaded to the local host server and some other informations related to the team (region, name,  phone number, etc.…)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7E4C47-C1A8-4697-981C-6DF0FAA5D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532" y="3510645"/>
            <a:ext cx="4977468" cy="26891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A33E4A-AB1C-4C43-BB55-636915D4CCB5}"/>
              </a:ext>
            </a:extLst>
          </p:cNvPr>
          <p:cNvSpPr txBox="1"/>
          <p:nvPr/>
        </p:nvSpPr>
        <p:spPr>
          <a:xfrm>
            <a:off x="8075054" y="6199789"/>
            <a:ext cx="3532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Profile pictures upload to the server.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04E183-C405-476E-9B42-F21EDDA1F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8403"/>
            <a:ext cx="7214532" cy="469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94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40AD03-0BDD-455F-8B2F-7431F19A747A}"/>
              </a:ext>
            </a:extLst>
          </p:cNvPr>
          <p:cNvSpPr txBox="1"/>
          <p:nvPr/>
        </p:nvSpPr>
        <p:spPr>
          <a:xfrm>
            <a:off x="251671" y="292164"/>
            <a:ext cx="112664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List Of Academies (Seen by the admin)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admin can see and manipulate all the academies in the system and their profiles.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admin can also filter by region to see all academies in it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EB35AF2-CA14-418D-9B7A-7DA9E6E36F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71" y="1870745"/>
            <a:ext cx="5119402" cy="39879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5C1833B-39E5-4DB5-83C8-A87EACFD5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508" y="1793577"/>
            <a:ext cx="5873921" cy="406509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4CAAAF8-D75C-4AE7-8E19-D3507FD599DE}"/>
              </a:ext>
            </a:extLst>
          </p:cNvPr>
          <p:cNvSpPr txBox="1"/>
          <p:nvPr/>
        </p:nvSpPr>
        <p:spPr>
          <a:xfrm>
            <a:off x="554182" y="6036648"/>
            <a:ext cx="4750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List of academies with choice of region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984046-F598-4710-8FC2-D3BDC0D602C9}"/>
              </a:ext>
            </a:extLst>
          </p:cNvPr>
          <p:cNvSpPr txBox="1"/>
          <p:nvPr/>
        </p:nvSpPr>
        <p:spPr>
          <a:xfrm>
            <a:off x="6347415" y="5959480"/>
            <a:ext cx="4904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	    Profile of a team selected</a:t>
            </a:r>
          </a:p>
        </p:txBody>
      </p:sp>
    </p:spTree>
    <p:extLst>
      <p:ext uri="{BB962C8B-B14F-4D97-AF65-F5344CB8AC3E}">
        <p14:creationId xmlns:p14="http://schemas.microsoft.com/office/powerpoint/2010/main" val="2368750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41C957-D416-4154-AAD2-7B812D88B484}"/>
              </a:ext>
            </a:extLst>
          </p:cNvPr>
          <p:cNvSpPr txBox="1"/>
          <p:nvPr/>
        </p:nvSpPr>
        <p:spPr>
          <a:xfrm>
            <a:off x="1020660" y="914400"/>
            <a:ext cx="10150680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CA" sz="3600" b="1" dirty="0"/>
          </a:p>
          <a:p>
            <a:r>
              <a:rPr lang="fr-CA" sz="2000" dirty="0"/>
              <a:t>1. Introduction.</a:t>
            </a:r>
          </a:p>
          <a:p>
            <a:r>
              <a:rPr lang="fr-CA" sz="2000" dirty="0"/>
              <a:t>2. Data Base Architecture.</a:t>
            </a:r>
          </a:p>
          <a:p>
            <a:r>
              <a:rPr lang="fr-CA" sz="2000" dirty="0"/>
              <a:t>3. Intro To Admin Site.</a:t>
            </a:r>
          </a:p>
          <a:p>
            <a:r>
              <a:rPr lang="fr-CA" sz="2000" dirty="0"/>
              <a:t>4. Intro To Mobile App.</a:t>
            </a:r>
          </a:p>
          <a:p>
            <a:r>
              <a:rPr lang="fr-CA" sz="2000" dirty="0"/>
              <a:t>5. </a:t>
            </a:r>
            <a:r>
              <a:rPr lang="fr-CA" sz="2000" dirty="0" err="1"/>
              <a:t>Upload</a:t>
            </a:r>
            <a:r>
              <a:rPr lang="fr-CA" sz="2000" dirty="0"/>
              <a:t> news (</a:t>
            </a:r>
            <a:r>
              <a:rPr lang="en-US" sz="2000" b="0" dirty="0">
                <a:solidFill>
                  <a:srgbClr val="DBD06D"/>
                </a:solidFill>
                <a:effectLst/>
                <a:latin typeface="Consolas" panose="020B0609020204030204" pitchFamily="49" charset="0"/>
              </a:rPr>
              <a:t>News and Circulars-</a:t>
            </a:r>
            <a:r>
              <a:rPr lang="ar-LB" sz="2000" b="0" dirty="0">
                <a:solidFill>
                  <a:srgbClr val="DBD06D"/>
                </a:solidFill>
                <a:effectLst/>
                <a:latin typeface="Consolas" panose="020B0609020204030204" pitchFamily="49" charset="0"/>
              </a:rPr>
              <a:t>اخبار و تعاميم</a:t>
            </a:r>
            <a:r>
              <a:rPr lang="fr-CA" sz="2000" dirty="0"/>
              <a:t>).</a:t>
            </a:r>
          </a:p>
          <a:p>
            <a:r>
              <a:rPr lang="fr-CA" sz="2000" dirty="0"/>
              <a:t>6. Open or download </a:t>
            </a:r>
            <a:r>
              <a:rPr lang="en-US" sz="2000" noProof="1"/>
              <a:t>that</a:t>
            </a:r>
            <a:r>
              <a:rPr lang="fr-CA" sz="2000" dirty="0"/>
              <a:t> circulars in the mobile app.</a:t>
            </a:r>
          </a:p>
          <a:p>
            <a:r>
              <a:rPr lang="fr-CA" sz="2000" dirty="0"/>
              <a:t>7. Add a future match in the admin site.</a:t>
            </a:r>
          </a:p>
          <a:p>
            <a:r>
              <a:rPr lang="fr-CA" sz="2000" dirty="0"/>
              <a:t>8. See the </a:t>
            </a:r>
            <a:r>
              <a:rPr lang="en-US" sz="2000" dirty="0"/>
              <a:t>uploaded</a:t>
            </a:r>
            <a:r>
              <a:rPr lang="fr-CA" sz="2000" dirty="0"/>
              <a:t> </a:t>
            </a:r>
            <a:r>
              <a:rPr lang="fr-CA" sz="2000" noProof="1"/>
              <a:t>match .</a:t>
            </a:r>
          </a:p>
          <a:p>
            <a:r>
              <a:rPr lang="fr-CA" sz="2000" noProof="1"/>
              <a:t>9. Upload a result in the admin site.</a:t>
            </a:r>
          </a:p>
          <a:p>
            <a:r>
              <a:rPr lang="fr-CA" sz="2000" noProof="1"/>
              <a:t>10. See the uploaded result.</a:t>
            </a:r>
          </a:p>
          <a:p>
            <a:r>
              <a:rPr lang="fr-CA" sz="2000" noProof="1"/>
              <a:t>11. See the rank of the league.</a:t>
            </a:r>
          </a:p>
          <a:p>
            <a:r>
              <a:rPr lang="fr-CA" sz="2000" noProof="1"/>
              <a:t>12. Add a new team (academie) to the system or delete a team.</a:t>
            </a:r>
          </a:p>
          <a:p>
            <a:r>
              <a:rPr lang="fr-CA" sz="2000" noProof="1"/>
              <a:t>13. See all academies with the profile of each academie</a:t>
            </a:r>
          </a:p>
          <a:p>
            <a:r>
              <a:rPr lang="fr-CA" sz="2000" noProof="1"/>
              <a:t>14. Conclusion</a:t>
            </a:r>
            <a:endParaRPr lang="fr-CA" sz="2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6A85D5-696B-4D50-8698-322A7BCBEDC8}"/>
              </a:ext>
            </a:extLst>
          </p:cNvPr>
          <p:cNvSpPr/>
          <p:nvPr/>
        </p:nvSpPr>
        <p:spPr>
          <a:xfrm>
            <a:off x="1020660" y="268069"/>
            <a:ext cx="29462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3600" b="1" dirty="0"/>
              <a:t>Content :</a:t>
            </a:r>
          </a:p>
        </p:txBody>
      </p:sp>
    </p:spTree>
    <p:extLst>
      <p:ext uri="{BB962C8B-B14F-4D97-AF65-F5344CB8AC3E}">
        <p14:creationId xmlns:p14="http://schemas.microsoft.com/office/powerpoint/2010/main" val="1023436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8954060-05DE-4F84-9164-DC3BDD5E808C}"/>
              </a:ext>
            </a:extLst>
          </p:cNvPr>
          <p:cNvSpPr txBox="1"/>
          <p:nvPr/>
        </p:nvSpPr>
        <p:spPr>
          <a:xfrm>
            <a:off x="136902" y="211410"/>
            <a:ext cx="11526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13. See all academies.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4FD234E-47F7-4493-8CD2-5582F5539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06" y="1040235"/>
            <a:ext cx="2916766" cy="52571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8C6381B-7605-4545-9279-67CC72D24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608" y="1040235"/>
            <a:ext cx="2916766" cy="525719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6323BE1-8139-4B74-AC00-C146D0CB15A6}"/>
              </a:ext>
            </a:extLst>
          </p:cNvPr>
          <p:cNvSpPr txBox="1"/>
          <p:nvPr/>
        </p:nvSpPr>
        <p:spPr>
          <a:xfrm>
            <a:off x="528506" y="6422059"/>
            <a:ext cx="320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List of all academies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DE7750-001B-4CE2-8BD7-152347831995}"/>
              </a:ext>
            </a:extLst>
          </p:cNvPr>
          <p:cNvSpPr txBox="1"/>
          <p:nvPr/>
        </p:nvSpPr>
        <p:spPr>
          <a:xfrm>
            <a:off x="7288212" y="6422059"/>
            <a:ext cx="3984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 bar to search for a team</a:t>
            </a:r>
          </a:p>
        </p:txBody>
      </p:sp>
    </p:spTree>
    <p:extLst>
      <p:ext uri="{BB962C8B-B14F-4D97-AF65-F5344CB8AC3E}">
        <p14:creationId xmlns:p14="http://schemas.microsoft.com/office/powerpoint/2010/main" val="22107413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144EF4-AE4F-4BF6-B8C3-27E1B967FF94}"/>
              </a:ext>
            </a:extLst>
          </p:cNvPr>
          <p:cNvSpPr txBox="1"/>
          <p:nvPr/>
        </p:nvSpPr>
        <p:spPr>
          <a:xfrm>
            <a:off x="0" y="0"/>
            <a:ext cx="9646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Profile Of the academy with some options: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CB9E4B-DA51-4688-8339-C1A534E32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44" y="573197"/>
            <a:ext cx="2733675" cy="55916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5D7E9B-43FB-457A-85C4-65EE47299936}"/>
              </a:ext>
            </a:extLst>
          </p:cNvPr>
          <p:cNvSpPr txBox="1"/>
          <p:nvPr/>
        </p:nvSpPr>
        <p:spPr>
          <a:xfrm>
            <a:off x="515154" y="6164842"/>
            <a:ext cx="2568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Profile of a selected academy.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096B40-7209-4DCA-BC8F-71C4DBEA0828}"/>
              </a:ext>
            </a:extLst>
          </p:cNvPr>
          <p:cNvSpPr txBox="1"/>
          <p:nvPr/>
        </p:nvSpPr>
        <p:spPr>
          <a:xfrm>
            <a:off x="3084019" y="693158"/>
            <a:ext cx="8757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User can click on call icon button and it will automatically call this number , and he can also click on the location icon button and he will open to google maps to see the location 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F7A85BB-62CB-4256-A367-0963CC67BB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621" y="1663315"/>
            <a:ext cx="2071526" cy="44389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6B30D5D-8A75-4122-BDD4-B5ED33B3D182}"/>
              </a:ext>
            </a:extLst>
          </p:cNvPr>
          <p:cNvSpPr txBox="1"/>
          <p:nvPr/>
        </p:nvSpPr>
        <p:spPr>
          <a:xfrm>
            <a:off x="4185634" y="6336406"/>
            <a:ext cx="2202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Phone Call 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EB045B7-2CC5-48BA-8302-D5B4DF161E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2696" y="1612334"/>
            <a:ext cx="2071527" cy="44389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99736D-989F-49E2-BC18-CE6BF1CD4F8F}"/>
              </a:ext>
            </a:extLst>
          </p:cNvPr>
          <p:cNvSpPr txBox="1"/>
          <p:nvPr/>
        </p:nvSpPr>
        <p:spPr>
          <a:xfrm>
            <a:off x="8873544" y="6164842"/>
            <a:ext cx="1957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Google Maps of the location.</a:t>
            </a:r>
          </a:p>
        </p:txBody>
      </p:sp>
    </p:spTree>
    <p:extLst>
      <p:ext uri="{BB962C8B-B14F-4D97-AF65-F5344CB8AC3E}">
        <p14:creationId xmlns:p14="http://schemas.microsoft.com/office/powerpoint/2010/main" val="41557294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D271978-7E6A-43E6-A1BB-B1E0755A6188}"/>
              </a:ext>
            </a:extLst>
          </p:cNvPr>
          <p:cNvSpPr txBox="1"/>
          <p:nvPr/>
        </p:nvSpPr>
        <p:spPr>
          <a:xfrm>
            <a:off x="234892" y="234023"/>
            <a:ext cx="11526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14. Some Other functions in the app.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E7FF9A8-EFE5-4089-88A6-74E513223F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76" y="1040614"/>
            <a:ext cx="2899334" cy="558336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5C9E520-D608-4F7D-85F9-150F2BA4DE76}"/>
              </a:ext>
            </a:extLst>
          </p:cNvPr>
          <p:cNvSpPr txBox="1"/>
          <p:nvPr/>
        </p:nvSpPr>
        <p:spPr>
          <a:xfrm>
            <a:off x="3620122" y="2933750"/>
            <a:ext cx="2220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user can share the app (link of the app in play store).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4255364-02EC-474D-B94C-B9805019BF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282" y="1040614"/>
            <a:ext cx="2895912" cy="551625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2285ECD-F39F-4784-A499-36BBAB473340}"/>
              </a:ext>
            </a:extLst>
          </p:cNvPr>
          <p:cNvSpPr txBox="1"/>
          <p:nvPr/>
        </p:nvSpPr>
        <p:spPr>
          <a:xfrm>
            <a:off x="9612149" y="2933750"/>
            <a:ext cx="2493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user can submit a feedback for the app if he want.</a:t>
            </a:r>
          </a:p>
        </p:txBody>
      </p:sp>
    </p:spTree>
    <p:extLst>
      <p:ext uri="{BB962C8B-B14F-4D97-AF65-F5344CB8AC3E}">
        <p14:creationId xmlns:p14="http://schemas.microsoft.com/office/powerpoint/2010/main" val="29165723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6A646A-20E8-4A9D-B45F-0A17E3C69AAB}"/>
              </a:ext>
            </a:extLst>
          </p:cNvPr>
          <p:cNvSpPr txBox="1"/>
          <p:nvPr/>
        </p:nvSpPr>
        <p:spPr>
          <a:xfrm>
            <a:off x="1531917" y="1911927"/>
            <a:ext cx="859773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/>
              <a:t>Thank you for Listening </a:t>
            </a:r>
            <a:r>
              <a:rPr lang="en-US" sz="8800" b="1" dirty="0">
                <a:sym typeface="Wingdings" panose="05000000000000000000" pitchFamily="2" charset="2"/>
              </a:rPr>
              <a:t></a:t>
            </a:r>
            <a:endParaRPr 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3251688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2486E40-0A60-42B3-9A61-511F5507EAC1}"/>
              </a:ext>
            </a:extLst>
          </p:cNvPr>
          <p:cNvSpPr txBox="1"/>
          <p:nvPr/>
        </p:nvSpPr>
        <p:spPr>
          <a:xfrm>
            <a:off x="864066" y="2617366"/>
            <a:ext cx="104442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We developed a website and an app for the Lebanese Football Association, specifically for the </a:t>
            </a:r>
            <a:r>
              <a:rPr lang="en-US" b="1" dirty="0" err="1"/>
              <a:t>GrassRoots</a:t>
            </a:r>
            <a:r>
              <a:rPr lang="en-US" b="1" dirty="0"/>
              <a:t> (Academies).</a:t>
            </a:r>
          </a:p>
          <a:p>
            <a:endParaRPr lang="en-US" b="1" dirty="0"/>
          </a:p>
          <a:p>
            <a:r>
              <a:rPr lang="en-US" b="1" dirty="0"/>
              <a:t>The website allows admins to upload and manipulate data: news, results, matches… </a:t>
            </a:r>
          </a:p>
          <a:p>
            <a:endParaRPr lang="en-US" b="1" dirty="0"/>
          </a:p>
          <a:p>
            <a:r>
              <a:rPr lang="en-US" b="1" dirty="0"/>
              <a:t>A mobile application for Android and IOS to see all uploaded data</a:t>
            </a:r>
          </a:p>
          <a:p>
            <a:endParaRPr lang="en-US" b="1" dirty="0"/>
          </a:p>
          <a:p>
            <a:r>
              <a:rPr lang="en-US" b="1" dirty="0" err="1"/>
              <a:t>Classfication</a:t>
            </a:r>
            <a:r>
              <a:rPr lang="en-US" b="1" dirty="0"/>
              <a:t> by districts (Beirut, South, …) and date-of-birth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9D63DA-56CF-4A98-94AF-55C2B0D6B198}"/>
              </a:ext>
            </a:extLst>
          </p:cNvPr>
          <p:cNvSpPr/>
          <p:nvPr/>
        </p:nvSpPr>
        <p:spPr>
          <a:xfrm>
            <a:off x="864067" y="586612"/>
            <a:ext cx="33746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1. Introduction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61040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D8362A-94F0-47B4-BB82-B647BD86F148}"/>
              </a:ext>
            </a:extLst>
          </p:cNvPr>
          <p:cNvSpPr txBox="1"/>
          <p:nvPr/>
        </p:nvSpPr>
        <p:spPr>
          <a:xfrm>
            <a:off x="163132" y="92279"/>
            <a:ext cx="119387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2. Database Architecture:</a:t>
            </a:r>
          </a:p>
          <a:p>
            <a:endParaRPr lang="en-US" sz="4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250D9F-A77E-488B-A8CF-C5D501652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9296"/>
            <a:ext cx="12101848" cy="577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45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83FF8C0-D3B3-4594-A8EF-73965BA70637}"/>
              </a:ext>
            </a:extLst>
          </p:cNvPr>
          <p:cNvSpPr txBox="1"/>
          <p:nvPr/>
        </p:nvSpPr>
        <p:spPr>
          <a:xfrm>
            <a:off x="324847" y="243281"/>
            <a:ext cx="50105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Use case diagram</a:t>
            </a:r>
          </a:p>
          <a:p>
            <a:endParaRPr lang="en-US" sz="4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9CD910-8346-4951-A02B-7FFBE5577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582" y="1065401"/>
            <a:ext cx="7096835" cy="562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687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B0EFAF-41FB-46FF-B7BE-A8E1AECC4CF5}"/>
              </a:ext>
            </a:extLst>
          </p:cNvPr>
          <p:cNvSpPr txBox="1"/>
          <p:nvPr/>
        </p:nvSpPr>
        <p:spPr>
          <a:xfrm>
            <a:off x="620785" y="1033136"/>
            <a:ext cx="4546913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Website for the admin upload data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News and circulars as a pdf file.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Future matches.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Results.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Rank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Academies and their profiles.</a:t>
            </a:r>
          </a:p>
          <a:p>
            <a:endParaRPr lang="en-US" sz="2000" b="1" dirty="0"/>
          </a:p>
          <a:p>
            <a:r>
              <a:rPr lang="en-US" sz="2000" b="1" dirty="0"/>
              <a:t>To start, the admin must first login</a:t>
            </a:r>
          </a:p>
          <a:p>
            <a:endParaRPr lang="en-US" sz="2000" dirty="0"/>
          </a:p>
          <a:p>
            <a:endParaRPr lang="en-US" sz="3600" b="1" dirty="0"/>
          </a:p>
          <a:p>
            <a:endParaRPr lang="en-US" sz="3600" b="1" dirty="0"/>
          </a:p>
          <a:p>
            <a:endParaRPr lang="en-US" sz="36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BF0F74-D257-402F-A92C-EE74E0DAAF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020" y="1961481"/>
            <a:ext cx="6475414" cy="36027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2F9A48-A89B-4251-8E63-1AB7F199F708}"/>
              </a:ext>
            </a:extLst>
          </p:cNvPr>
          <p:cNvSpPr/>
          <p:nvPr/>
        </p:nvSpPr>
        <p:spPr>
          <a:xfrm>
            <a:off x="620785" y="386805"/>
            <a:ext cx="716253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/>
              <a:t>3. Introduction to the admin site</a:t>
            </a:r>
          </a:p>
        </p:txBody>
      </p:sp>
    </p:spTree>
    <p:extLst>
      <p:ext uri="{BB962C8B-B14F-4D97-AF65-F5344CB8AC3E}">
        <p14:creationId xmlns:p14="http://schemas.microsoft.com/office/powerpoint/2010/main" val="1961055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A02ADAE-5C9D-4FA3-ABBC-F26A0417A863}"/>
              </a:ext>
            </a:extLst>
          </p:cNvPr>
          <p:cNvSpPr txBox="1"/>
          <p:nvPr/>
        </p:nvSpPr>
        <p:spPr>
          <a:xfrm>
            <a:off x="385403" y="490180"/>
            <a:ext cx="107281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logging in, the main page will contain the latest news (pdf files), results, future matches…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admin can see and manipulate all pdf files, results, matches…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page also contains a side navbar to navigate to different pages.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FF6E22-8762-4702-A98C-436EC06C2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106" y="2070614"/>
            <a:ext cx="8543788" cy="440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46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60FD014-D1C8-47D1-889D-8B8B30C8CE79}"/>
              </a:ext>
            </a:extLst>
          </p:cNvPr>
          <p:cNvSpPr txBox="1"/>
          <p:nvPr/>
        </p:nvSpPr>
        <p:spPr>
          <a:xfrm>
            <a:off x="115910" y="0"/>
            <a:ext cx="1168113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4. Introduction to mobile app</a:t>
            </a:r>
          </a:p>
          <a:p>
            <a:r>
              <a:rPr lang="en-US" sz="2000" dirty="0"/>
              <a:t>The app starts with a splash screen the LFA official logo. The main page contains buttons in grid form to navigate to special classes (leagues),</a:t>
            </a:r>
          </a:p>
          <a:p>
            <a:r>
              <a:rPr lang="en-US" sz="2000" i="1" dirty="0"/>
              <a:t>The First, second, and third classes are coming soon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12B0D-F93F-45A2-A2EB-55818ED44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52" y="1727848"/>
            <a:ext cx="3203564" cy="45784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A0B328-72F2-40B5-AEDC-8F48AFE62107}"/>
              </a:ext>
            </a:extLst>
          </p:cNvPr>
          <p:cNvSpPr txBox="1"/>
          <p:nvPr/>
        </p:nvSpPr>
        <p:spPr>
          <a:xfrm>
            <a:off x="1244337" y="6350370"/>
            <a:ext cx="2451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Splash Screen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E46113-2477-42E7-B3E1-A004541EF6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218" y="1631215"/>
            <a:ext cx="3203564" cy="45784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CAFC4D0-4809-4BEC-AB11-2C814B131B92}"/>
              </a:ext>
            </a:extLst>
          </p:cNvPr>
          <p:cNvSpPr txBox="1"/>
          <p:nvPr/>
        </p:nvSpPr>
        <p:spPr>
          <a:xfrm>
            <a:off x="4737279" y="6302054"/>
            <a:ext cx="271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 a class(league).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E3941BA-3524-4589-83F2-95AD79D0CB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625" y="1679532"/>
            <a:ext cx="3203564" cy="45784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E0CAB8-0573-429D-9A67-50F8509F70F0}"/>
              </a:ext>
            </a:extLst>
          </p:cNvPr>
          <p:cNvSpPr txBox="1"/>
          <p:nvPr/>
        </p:nvSpPr>
        <p:spPr>
          <a:xfrm>
            <a:off x="8736201" y="6302054"/>
            <a:ext cx="2614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   Left Drawer</a:t>
            </a:r>
          </a:p>
        </p:txBody>
      </p:sp>
    </p:spTree>
    <p:extLst>
      <p:ext uri="{BB962C8B-B14F-4D97-AF65-F5344CB8AC3E}">
        <p14:creationId xmlns:p14="http://schemas.microsoft.com/office/powerpoint/2010/main" val="3468631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72ECFB-97E6-43EA-9009-7CEC7B4D0BE0}"/>
              </a:ext>
            </a:extLst>
          </p:cNvPr>
          <p:cNvSpPr txBox="1"/>
          <p:nvPr/>
        </p:nvSpPr>
        <p:spPr>
          <a:xfrm>
            <a:off x="0" y="0"/>
            <a:ext cx="85644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Connection With Fire Base: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44CC63-FF71-4039-BB3C-CF64760D41D4}"/>
              </a:ext>
            </a:extLst>
          </p:cNvPr>
          <p:cNvSpPr txBox="1"/>
          <p:nvPr/>
        </p:nvSpPr>
        <p:spPr>
          <a:xfrm>
            <a:off x="128789" y="927279"/>
            <a:ext cx="12063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App has been connected to firebase console to push a cloud messaging (notifications).</a:t>
            </a:r>
          </a:p>
          <a:p>
            <a:r>
              <a:rPr lang="en-US" dirty="0"/>
              <a:t>When the admin upload new data to system , he can go and push some notification to all user of the app.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16E4AB-F5C3-4E2A-A895-9AD81DA37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89" y="1573610"/>
            <a:ext cx="9124145" cy="49294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8DD494-6D3D-44BA-B0B9-7632C68D8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7742" y="1560290"/>
            <a:ext cx="2349449" cy="49608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472CE7-CC94-4C25-8491-FC4AE352CAC1}"/>
              </a:ext>
            </a:extLst>
          </p:cNvPr>
          <p:cNvSpPr txBox="1"/>
          <p:nvPr/>
        </p:nvSpPr>
        <p:spPr>
          <a:xfrm>
            <a:off x="798490" y="6521148"/>
            <a:ext cx="8454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Firebase console to push notifications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84EFE9-908D-4002-8B55-BCD595F49E8B}"/>
              </a:ext>
            </a:extLst>
          </p:cNvPr>
          <p:cNvSpPr txBox="1"/>
          <p:nvPr/>
        </p:nvSpPr>
        <p:spPr>
          <a:xfrm>
            <a:off x="9735188" y="6503053"/>
            <a:ext cx="1974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E530D2-9E6D-45C0-9316-2D593761C176}"/>
              </a:ext>
            </a:extLst>
          </p:cNvPr>
          <p:cNvSpPr txBox="1"/>
          <p:nvPr/>
        </p:nvSpPr>
        <p:spPr>
          <a:xfrm>
            <a:off x="9735188" y="6525312"/>
            <a:ext cx="2456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Notification arrived</a:t>
            </a: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EAA8A857-497B-49BD-909F-328DE25A8100}"/>
              </a:ext>
            </a:extLst>
          </p:cNvPr>
          <p:cNvSpPr/>
          <p:nvPr/>
        </p:nvSpPr>
        <p:spPr>
          <a:xfrm>
            <a:off x="10603036" y="2068452"/>
            <a:ext cx="533669" cy="953037"/>
          </a:xfrm>
          <a:prstGeom prst="downArrow">
            <a:avLst/>
          </a:prstGeom>
          <a:solidFill>
            <a:schemeClr val="accent6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348560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3876</TotalTime>
  <Words>1147</Words>
  <Application>Microsoft Office PowerPoint</Application>
  <PresentationFormat>Widescreen</PresentationFormat>
  <Paragraphs>121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Century Gothic</vt:lpstr>
      <vt:lpstr>Consolas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Fawaz, Mohammad</dc:creator>
  <cp:keywords>CTPClassification=CTP_NT</cp:keywords>
  <cp:lastModifiedBy>hussein fawaz</cp:lastModifiedBy>
  <cp:revision>19</cp:revision>
  <dcterms:created xsi:type="dcterms:W3CDTF">2020-08-10T12:39:39Z</dcterms:created>
  <dcterms:modified xsi:type="dcterms:W3CDTF">2020-08-18T08:54:57Z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08bab4dd-f635-4a1d-8e8a-4e3a064c995a</vt:lpwstr>
  </property>
  <property fmtid="{D5CDD505-2E9C-101B-9397-08002B2CF9AE}" pid="3" name="CTP_TimeStamp">
    <vt:lpwstr>2020-08-10 13:13:01Z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